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84B1"/>
    <a:srgbClr val="AF272F"/>
    <a:srgbClr val="F43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76"/>
    <p:restoredTop sz="94694"/>
  </p:normalViewPr>
  <p:slideViewPr>
    <p:cSldViewPr snapToGrid="0" snapToObjects="1">
      <p:cViewPr varScale="1">
        <p:scale>
          <a:sx n="64" d="100"/>
          <a:sy n="64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ane Valiante" userId="7d9b5479-b645-4646-8fa5-eefde1736c11" providerId="ADAL" clId="{AC457A38-F450-4385-8FA1-7567EE38E6F4}"/>
    <pc:docChg chg="custSel delSld modSld">
      <pc:chgData name="Ariane Valiante" userId="7d9b5479-b645-4646-8fa5-eefde1736c11" providerId="ADAL" clId="{AC457A38-F450-4385-8FA1-7567EE38E6F4}" dt="2022-05-05T19:48:48.932" v="135" actId="123"/>
      <pc:docMkLst>
        <pc:docMk/>
      </pc:docMkLst>
      <pc:sldChg chg="del">
        <pc:chgData name="Ariane Valiante" userId="7d9b5479-b645-4646-8fa5-eefde1736c11" providerId="ADAL" clId="{AC457A38-F450-4385-8FA1-7567EE38E6F4}" dt="2022-05-05T19:42:24.644" v="0" actId="2696"/>
        <pc:sldMkLst>
          <pc:docMk/>
          <pc:sldMk cId="2299303824" sldId="256"/>
        </pc:sldMkLst>
      </pc:sldChg>
      <pc:sldChg chg="del">
        <pc:chgData name="Ariane Valiante" userId="7d9b5479-b645-4646-8fa5-eefde1736c11" providerId="ADAL" clId="{AC457A38-F450-4385-8FA1-7567EE38E6F4}" dt="2022-05-05T19:42:32.662" v="2" actId="2696"/>
        <pc:sldMkLst>
          <pc:docMk/>
          <pc:sldMk cId="2097791404" sldId="267"/>
        </pc:sldMkLst>
      </pc:sldChg>
      <pc:sldChg chg="del">
        <pc:chgData name="Ariane Valiante" userId="7d9b5479-b645-4646-8fa5-eefde1736c11" providerId="ADAL" clId="{AC457A38-F450-4385-8FA1-7567EE38E6F4}" dt="2022-05-05T19:42:28.829" v="1" actId="2696"/>
        <pc:sldMkLst>
          <pc:docMk/>
          <pc:sldMk cId="73355713" sldId="273"/>
        </pc:sldMkLst>
      </pc:sldChg>
      <pc:sldChg chg="delSp modSp mod">
        <pc:chgData name="Ariane Valiante" userId="7d9b5479-b645-4646-8fa5-eefde1736c11" providerId="ADAL" clId="{AC457A38-F450-4385-8FA1-7567EE38E6F4}" dt="2022-05-05T19:48:48.932" v="135" actId="123"/>
        <pc:sldMkLst>
          <pc:docMk/>
          <pc:sldMk cId="2314436344" sldId="275"/>
        </pc:sldMkLst>
        <pc:spChg chg="del">
          <ac:chgData name="Ariane Valiante" userId="7d9b5479-b645-4646-8fa5-eefde1736c11" providerId="ADAL" clId="{AC457A38-F450-4385-8FA1-7567EE38E6F4}" dt="2022-05-05T19:43:06.629" v="40" actId="478"/>
          <ac:spMkLst>
            <pc:docMk/>
            <pc:sldMk cId="2314436344" sldId="275"/>
            <ac:spMk id="2" creationId="{DD353D7B-C702-3848-AC69-C6409AEFE65E}"/>
          </ac:spMkLst>
        </pc:spChg>
        <pc:spChg chg="mod">
          <ac:chgData name="Ariane Valiante" userId="7d9b5479-b645-4646-8fa5-eefde1736c11" providerId="ADAL" clId="{AC457A38-F450-4385-8FA1-7567EE38E6F4}" dt="2022-05-05T19:48:48.932" v="135" actId="123"/>
          <ac:spMkLst>
            <pc:docMk/>
            <pc:sldMk cId="2314436344" sldId="275"/>
            <ac:spMk id="3" creationId="{36EB4ABB-101A-314A-8D87-74C7989674C8}"/>
          </ac:spMkLst>
        </pc:spChg>
        <pc:spChg chg="mod">
          <ac:chgData name="Ariane Valiante" userId="7d9b5479-b645-4646-8fa5-eefde1736c11" providerId="ADAL" clId="{AC457A38-F450-4385-8FA1-7567EE38E6F4}" dt="2022-05-05T19:48:04.598" v="118" actId="1035"/>
          <ac:spMkLst>
            <pc:docMk/>
            <pc:sldMk cId="2314436344" sldId="275"/>
            <ac:spMk id="9" creationId="{5C80564F-19B2-0A45-9A82-6095B81168B4}"/>
          </ac:spMkLst>
        </pc:spChg>
        <pc:spChg chg="del">
          <ac:chgData name="Ariane Valiante" userId="7d9b5479-b645-4646-8fa5-eefde1736c11" providerId="ADAL" clId="{AC457A38-F450-4385-8FA1-7567EE38E6F4}" dt="2022-05-05T19:42:58.125" v="34" actId="478"/>
          <ac:spMkLst>
            <pc:docMk/>
            <pc:sldMk cId="2314436344" sldId="275"/>
            <ac:spMk id="10" creationId="{0F9D77BD-FDFD-354A-AC91-B6CC83F7036E}"/>
          </ac:spMkLst>
        </pc:spChg>
        <pc:spChg chg="del">
          <ac:chgData name="Ariane Valiante" userId="7d9b5479-b645-4646-8fa5-eefde1736c11" providerId="ADAL" clId="{AC457A38-F450-4385-8FA1-7567EE38E6F4}" dt="2022-05-05T19:42:59.962" v="35" actId="478"/>
          <ac:spMkLst>
            <pc:docMk/>
            <pc:sldMk cId="2314436344" sldId="275"/>
            <ac:spMk id="11" creationId="{6EE138DB-A909-0544-B1F1-34BB25365514}"/>
          </ac:spMkLst>
        </pc:spChg>
        <pc:spChg chg="del">
          <ac:chgData name="Ariane Valiante" userId="7d9b5479-b645-4646-8fa5-eefde1736c11" providerId="ADAL" clId="{AC457A38-F450-4385-8FA1-7567EE38E6F4}" dt="2022-05-05T19:43:04.087" v="38" actId="478"/>
          <ac:spMkLst>
            <pc:docMk/>
            <pc:sldMk cId="2314436344" sldId="275"/>
            <ac:spMk id="12" creationId="{76AA2B96-833A-7D4B-A53A-F9ACB7AFE8FC}"/>
          </ac:spMkLst>
        </pc:spChg>
        <pc:spChg chg="del">
          <ac:chgData name="Ariane Valiante" userId="7d9b5479-b645-4646-8fa5-eefde1736c11" providerId="ADAL" clId="{AC457A38-F450-4385-8FA1-7567EE38E6F4}" dt="2022-05-05T19:43:01.334" v="36" actId="478"/>
          <ac:spMkLst>
            <pc:docMk/>
            <pc:sldMk cId="2314436344" sldId="275"/>
            <ac:spMk id="13" creationId="{427DCC6D-E1D9-6F43-925C-12728FDE61DC}"/>
          </ac:spMkLst>
        </pc:spChg>
        <pc:spChg chg="del">
          <ac:chgData name="Ariane Valiante" userId="7d9b5479-b645-4646-8fa5-eefde1736c11" providerId="ADAL" clId="{AC457A38-F450-4385-8FA1-7567EE38E6F4}" dt="2022-05-05T19:43:05.765" v="39" actId="478"/>
          <ac:spMkLst>
            <pc:docMk/>
            <pc:sldMk cId="2314436344" sldId="275"/>
            <ac:spMk id="14" creationId="{DECC05CB-DA29-EE47-AFE2-B3A78EF6CD56}"/>
          </ac:spMkLst>
        </pc:spChg>
        <pc:spChg chg="del">
          <ac:chgData name="Ariane Valiante" userId="7d9b5479-b645-4646-8fa5-eefde1736c11" providerId="ADAL" clId="{AC457A38-F450-4385-8FA1-7567EE38E6F4}" dt="2022-05-05T19:43:02.958" v="37" actId="478"/>
          <ac:spMkLst>
            <pc:docMk/>
            <pc:sldMk cId="2314436344" sldId="275"/>
            <ac:spMk id="17" creationId="{F4B91A22-D6B9-7E42-9ED5-BACFCBC8B109}"/>
          </ac:spMkLst>
        </pc:spChg>
        <pc:spChg chg="mod">
          <ac:chgData name="Ariane Valiante" userId="7d9b5479-b645-4646-8fa5-eefde1736c11" providerId="ADAL" clId="{AC457A38-F450-4385-8FA1-7567EE38E6F4}" dt="2022-05-05T19:42:39.991" v="3" actId="6549"/>
          <ac:spMkLst>
            <pc:docMk/>
            <pc:sldMk cId="2314436344" sldId="275"/>
            <ac:spMk id="18" creationId="{274DD061-9CF4-E940-94F8-57B6F581A700}"/>
          </ac:spMkLst>
        </pc:spChg>
      </pc:sldChg>
    </pc:docChg>
  </pc:docChgLst>
  <pc:docChgLst>
    <pc:chgData name="Ariane Valiante" userId="7d9b5479-b645-4646-8fa5-eefde1736c11" providerId="ADAL" clId="{A38D88D5-2AE8-430C-940B-D3A5BAB2D796}"/>
    <pc:docChg chg="undo custSel modSld">
      <pc:chgData name="Ariane Valiante" userId="7d9b5479-b645-4646-8fa5-eefde1736c11" providerId="ADAL" clId="{A38D88D5-2AE8-430C-940B-D3A5BAB2D796}" dt="2022-05-05T12:43:41.742" v="2" actId="1076"/>
      <pc:docMkLst>
        <pc:docMk/>
      </pc:docMkLst>
      <pc:sldChg chg="modSp mod">
        <pc:chgData name="Ariane Valiante" userId="7d9b5479-b645-4646-8fa5-eefde1736c11" providerId="ADAL" clId="{A38D88D5-2AE8-430C-940B-D3A5BAB2D796}" dt="2022-05-05T12:43:41.742" v="2" actId="1076"/>
        <pc:sldMkLst>
          <pc:docMk/>
          <pc:sldMk cId="2314436344" sldId="275"/>
        </pc:sldMkLst>
        <pc:spChg chg="mod">
          <ac:chgData name="Ariane Valiante" userId="7d9b5479-b645-4646-8fa5-eefde1736c11" providerId="ADAL" clId="{A38D88D5-2AE8-430C-940B-D3A5BAB2D796}" dt="2022-05-05T12:43:41.742" v="2" actId="1076"/>
          <ac:spMkLst>
            <pc:docMk/>
            <pc:sldMk cId="2314436344" sldId="275"/>
            <ac:spMk id="14" creationId="{DECC05CB-DA29-EE47-AFE2-B3A78EF6CD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rs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clock, plate&#10;&#10;Description automatically generated">
            <a:extLst>
              <a:ext uri="{FF2B5EF4-FFF2-40B4-BE49-F238E27FC236}">
                <a16:creationId xmlns:a16="http://schemas.microsoft.com/office/drawing/2014/main" id="{C23652B3-99C6-634F-AA49-6AD45F6BA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226431"/>
            <a:ext cx="7315200" cy="4405138"/>
          </a:xfrm>
          <a:prstGeom prst="rect">
            <a:avLst/>
          </a:prstGeom>
        </p:spPr>
      </p:pic>
      <p:pic>
        <p:nvPicPr>
          <p:cNvPr id="3" name="Picture 2" descr="A picture containing clock, plate&#10;&#10;Description automatically generated">
            <a:extLst>
              <a:ext uri="{FF2B5EF4-FFF2-40B4-BE49-F238E27FC236}">
                <a16:creationId xmlns:a16="http://schemas.microsoft.com/office/drawing/2014/main" id="{2370A8DE-0D90-5B45-BCAC-1CC0BA84F4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38400" y="1226431"/>
            <a:ext cx="7315200" cy="440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45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17461-4FCF-014A-9452-DA5192A9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F17297-F404-3844-8952-0EC4CA6B0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B74B5-5E1B-AF4E-8963-C26B59595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C583D5-B40B-8043-AFEB-8E2D14BBED99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B41F74F-A199-4A45-BAE4-D78866ECD0D6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" name="Imagem 7">
              <a:extLst>
                <a:ext uri="{FF2B5EF4-FFF2-40B4-BE49-F238E27FC236}">
                  <a16:creationId xmlns:a16="http://schemas.microsoft.com/office/drawing/2014/main" id="{4CC1FE95-47EB-1644-BF1F-8AE05D0B15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49780F1-7D1C-8747-AC2A-AAD01A5B0B8E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88B4662-AB89-204A-99E8-3F9B6BA0A868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7">
              <a:extLst>
                <a:ext uri="{FF2B5EF4-FFF2-40B4-BE49-F238E27FC236}">
                  <a16:creationId xmlns:a16="http://schemas.microsoft.com/office/drawing/2014/main" id="{4A4CC10E-656C-6145-8617-4F9275BCBD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151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897D6-D637-3D4D-884C-D98D63AA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D9E5D-A524-E245-9329-27DB5526D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09D74F0-5A30-CA41-AEE1-791068F36F55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6F1C1ED-A857-2344-A36B-77AF14682DBB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7">
              <a:extLst>
                <a:ext uri="{FF2B5EF4-FFF2-40B4-BE49-F238E27FC236}">
                  <a16:creationId xmlns:a16="http://schemas.microsoft.com/office/drawing/2014/main" id="{B1ADD94C-1371-E544-AAFD-1FD702D1E4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FB5EB26-7B0F-6044-853C-435365D26FED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C1D17A8-33D1-BA41-B715-3E3E21409064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2" name="Imagem 7">
              <a:extLst>
                <a:ext uri="{FF2B5EF4-FFF2-40B4-BE49-F238E27FC236}">
                  <a16:creationId xmlns:a16="http://schemas.microsoft.com/office/drawing/2014/main" id="{1FDA73E5-4CDA-5B4F-9D57-A4115317ED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4819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9C7E70-B10D-9E4D-8079-5526CBED2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5B207-2B47-0D44-B1F8-FC508D402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D3FA452-6D67-5347-80AF-6BC3D96A8A18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B7AF5DD-462C-AF4E-8131-757AE958BAB5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7">
              <a:extLst>
                <a:ext uri="{FF2B5EF4-FFF2-40B4-BE49-F238E27FC236}">
                  <a16:creationId xmlns:a16="http://schemas.microsoft.com/office/drawing/2014/main" id="{6ECCE45A-41A1-8E4A-A6B4-28C66EF423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EFE3DA-763A-E94F-BA6B-A67AB0A4EEFB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01C6490-946F-0545-A6EE-E1B9D163BDCA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2" name="Imagem 7">
              <a:extLst>
                <a:ext uri="{FF2B5EF4-FFF2-40B4-BE49-F238E27FC236}">
                  <a16:creationId xmlns:a16="http://schemas.microsoft.com/office/drawing/2014/main" id="{088393D0-FE30-244D-B2A0-EAAE7ADEA3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1787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7">
            <a:extLst>
              <a:ext uri="{FF2B5EF4-FFF2-40B4-BE49-F238E27FC236}">
                <a16:creationId xmlns:a16="http://schemas.microsoft.com/office/drawing/2014/main" id="{188728B9-D515-E245-974D-9A984A75A4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828" y="2713659"/>
            <a:ext cx="4266343" cy="1430681"/>
          </a:xfrm>
          <a:prstGeom prst="rect">
            <a:avLst/>
          </a:prstGeom>
        </p:spPr>
      </p:pic>
      <p:pic>
        <p:nvPicPr>
          <p:cNvPr id="3" name="Imagem 7">
            <a:extLst>
              <a:ext uri="{FF2B5EF4-FFF2-40B4-BE49-F238E27FC236}">
                <a16:creationId xmlns:a16="http://schemas.microsoft.com/office/drawing/2014/main" id="{DB105DC5-2EE3-764C-9299-40AE07FAC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828" y="2713659"/>
            <a:ext cx="4266343" cy="143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98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D646E-B9BF-CE40-873C-8AD24941A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FABB7-A8D4-1B40-B9DF-0D349779B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9994BD0-617D-D94F-98C2-5B6F01C6D033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AD73C71-D075-BB4E-9CA3-6A7A8D1B5E05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7">
              <a:extLst>
                <a:ext uri="{FF2B5EF4-FFF2-40B4-BE49-F238E27FC236}">
                  <a16:creationId xmlns:a16="http://schemas.microsoft.com/office/drawing/2014/main" id="{8B04FDF6-B9AF-F148-9126-48FD5A77A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678419-25EB-8A48-92C8-4B15C27F4F0A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0C3C021-7964-9749-B1A4-9BC4EF196391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2" name="Imagem 7">
              <a:extLst>
                <a:ext uri="{FF2B5EF4-FFF2-40B4-BE49-F238E27FC236}">
                  <a16:creationId xmlns:a16="http://schemas.microsoft.com/office/drawing/2014/main" id="{B917D24A-8D61-494B-99F9-31D0DC3F8D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541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5B864-B299-D04A-90B8-09720A72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F272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AA69-0E20-BB47-A6E5-8AD49550F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A0554D1-18D6-8B44-8E81-D67971466664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222ED3-108F-8446-B30D-D7E498961333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7">
              <a:extLst>
                <a:ext uri="{FF2B5EF4-FFF2-40B4-BE49-F238E27FC236}">
                  <a16:creationId xmlns:a16="http://schemas.microsoft.com/office/drawing/2014/main" id="{1B3F79DE-E2C6-3C4F-A942-B702CBDC58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1186798-CAB2-8243-9BD1-544A51C49AB5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F124CA0-BFD3-D141-902D-09A86D7DC3E3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2" name="Imagem 7">
              <a:extLst>
                <a:ext uri="{FF2B5EF4-FFF2-40B4-BE49-F238E27FC236}">
                  <a16:creationId xmlns:a16="http://schemas.microsoft.com/office/drawing/2014/main" id="{E9600895-7D1B-9248-9883-5F8559ADC3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340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75472-A603-D344-A096-5F369BA6B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5A18-7907-4C47-A9E9-25AEC257E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3B0BDE5-C00B-CD4E-8BE8-E0C3F4A5FC7E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A34123F-CFC6-4F4A-A22E-67CE14DCDD17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7">
              <a:extLst>
                <a:ext uri="{FF2B5EF4-FFF2-40B4-BE49-F238E27FC236}">
                  <a16:creationId xmlns:a16="http://schemas.microsoft.com/office/drawing/2014/main" id="{445B46AB-EE18-2C44-A630-1531FBD32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38DA7DD-143E-CB4D-BF2B-211F399EC7BB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585A0F1-BA98-6741-8B3A-AB404C500FA4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2" name="Imagem 7">
              <a:extLst>
                <a:ext uri="{FF2B5EF4-FFF2-40B4-BE49-F238E27FC236}">
                  <a16:creationId xmlns:a16="http://schemas.microsoft.com/office/drawing/2014/main" id="{880C6C13-F1E0-494E-8B61-F3F1D7F49C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320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801D-86CA-1942-90FD-74CB180CE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7C0CA-1BF0-6042-AB0B-38A203BE4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F917B9-6EA1-3744-90F2-94EEC38F7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8A730F-FEDD-B146-BD30-F30E260A67A9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AC425D8-0A8F-294E-8F02-93B8CBDDC2BF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" name="Imagem 7">
              <a:extLst>
                <a:ext uri="{FF2B5EF4-FFF2-40B4-BE49-F238E27FC236}">
                  <a16:creationId xmlns:a16="http://schemas.microsoft.com/office/drawing/2014/main" id="{C26BB90B-389E-7C46-BD3C-3B5046B05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A223AC-D7EE-224C-8E24-83E44B0C3AA8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C2E5CF-7AAF-9045-B137-34D4AA92979F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7">
              <a:extLst>
                <a:ext uri="{FF2B5EF4-FFF2-40B4-BE49-F238E27FC236}">
                  <a16:creationId xmlns:a16="http://schemas.microsoft.com/office/drawing/2014/main" id="{7294BC2C-2CA5-6740-98DC-8CCE0C91CE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065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BCE66-38ED-4646-A4D7-4A0E5018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2FF26-F2DD-9544-8CF6-22F59FCB8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9242D-10AE-B745-986D-BCCE6B00C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6C64A-3B37-7F44-981C-BE9845149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2E2756-D745-FB44-8C6F-262002EAA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33F6E3C-133D-9D4B-82A0-AD4C0D4E963B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6406A9D-9E6E-C747-AFA6-57BF207F51AD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2" name="Imagem 7">
              <a:extLst>
                <a:ext uri="{FF2B5EF4-FFF2-40B4-BE49-F238E27FC236}">
                  <a16:creationId xmlns:a16="http://schemas.microsoft.com/office/drawing/2014/main" id="{B8FC02E5-6ADB-8748-88CF-7C21400B1E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5F0DE15-AA94-E748-8027-2D77D0E5BE34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EE511EE-571C-FA4F-AEB3-A5583493FEE5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5" name="Imagem 7">
              <a:extLst>
                <a:ext uri="{FF2B5EF4-FFF2-40B4-BE49-F238E27FC236}">
                  <a16:creationId xmlns:a16="http://schemas.microsoft.com/office/drawing/2014/main" id="{876DFB6B-3D42-ED4B-B144-D7CDB6D2A0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147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4FCC5-066E-A14C-AB2D-4A568FA3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57E5952-AFAA-534D-9990-DA55C7BB3A0F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89089D2-5521-044E-B5A0-C9AE2E59C6FF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8A9D70D3-37FC-E546-A2E5-1EC4B1732D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4672EE3-4415-DE4C-B7A1-085808CAFE1F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24CAF80-2D34-F44A-BB71-08035A1F6C27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1" name="Imagem 7">
              <a:extLst>
                <a:ext uri="{FF2B5EF4-FFF2-40B4-BE49-F238E27FC236}">
                  <a16:creationId xmlns:a16="http://schemas.microsoft.com/office/drawing/2014/main" id="{8877968C-0261-B140-80F5-BD668662D4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039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D108E3D-81A0-5142-9FB0-9DC87DBB6CF9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F86309B-EC64-474B-947F-0F66645E69BC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" name="Imagem 7">
              <a:extLst>
                <a:ext uri="{FF2B5EF4-FFF2-40B4-BE49-F238E27FC236}">
                  <a16:creationId xmlns:a16="http://schemas.microsoft.com/office/drawing/2014/main" id="{C50C874F-60A0-5042-B1FB-01560BBED0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C370AE0-1A59-F84C-9C12-88C7536674ED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F3D2A74-467F-0545-8E4C-C6083C225CD9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" name="Imagem 7">
              <a:extLst>
                <a:ext uri="{FF2B5EF4-FFF2-40B4-BE49-F238E27FC236}">
                  <a16:creationId xmlns:a16="http://schemas.microsoft.com/office/drawing/2014/main" id="{13D863CF-D4F0-5040-BA99-D47E048D3F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388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507D7-87A5-2D46-8055-645ABD807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346A-61A2-A040-A80C-B1AECCEA1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089CB-6B3F-2246-AEC5-5C3343611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3F228EC-8878-1240-9376-1ED0F709B4B5}"/>
              </a:ext>
            </a:extLst>
          </p:cNvPr>
          <p:cNvGrpSpPr/>
          <p:nvPr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530EEF0-8ACD-B24B-8B49-83B522F78D6F}"/>
                </a:ext>
              </a:extLst>
            </p:cNvPr>
            <p:cNvSpPr/>
            <p:nvPr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" name="Imagem 7">
              <a:extLst>
                <a:ext uri="{FF2B5EF4-FFF2-40B4-BE49-F238E27FC236}">
                  <a16:creationId xmlns:a16="http://schemas.microsoft.com/office/drawing/2014/main" id="{09796277-9B2B-4149-A539-94A9B08DB9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6CA7BD-46DE-3544-94B7-14848B07B5DB}"/>
              </a:ext>
            </a:extLst>
          </p:cNvPr>
          <p:cNvGrpSpPr/>
          <p:nvPr userDrawn="1"/>
        </p:nvGrpSpPr>
        <p:grpSpPr>
          <a:xfrm>
            <a:off x="0" y="6311900"/>
            <a:ext cx="12192000" cy="546100"/>
            <a:chOff x="0" y="6311900"/>
            <a:chExt cx="12192000" cy="5461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5F45669-EDAB-2D40-BE22-D43164384397}"/>
                </a:ext>
              </a:extLst>
            </p:cNvPr>
            <p:cNvSpPr/>
            <p:nvPr userDrawn="1"/>
          </p:nvSpPr>
          <p:spPr>
            <a:xfrm>
              <a:off x="0" y="6311900"/>
              <a:ext cx="12192000" cy="5461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7">
              <a:extLst>
                <a:ext uri="{FF2B5EF4-FFF2-40B4-BE49-F238E27FC236}">
                  <a16:creationId xmlns:a16="http://schemas.microsoft.com/office/drawing/2014/main" id="{C427B360-D308-C04F-9E3F-C2D3893A05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2106" y="6356350"/>
              <a:ext cx="1363388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16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045A39-3BDF-D242-AAF3-1B990FF5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15B21-5A52-F447-B7B4-BAF5C64A6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FE7F3-7873-9246-B0BE-7DC3D86A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B7E98-0BD4-9740-A151-C635AB11A0C8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2830F-5AD2-674D-A649-596D713E7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68B69-F6B0-C745-8966-F1268F30A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984E0-D673-1F43-B00A-3B0DD2BF2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84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AF272F"/>
          </a:solidFill>
          <a:latin typeface="Rogue Sans Ext Light" panose="0200050306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Rogue Sans Ext Light" panose="0200050306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Rogue Sans Ext Light" panose="0200050306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Rogue Sans Ext Light" panose="0200050306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Rogue Sans Ext Light" panose="0200050306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Rogue Sans Ext Light" panose="0200050306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EB4ABB-101A-314A-8D87-74C7989674C8}"/>
              </a:ext>
            </a:extLst>
          </p:cNvPr>
          <p:cNvSpPr txBox="1"/>
          <p:nvPr/>
        </p:nvSpPr>
        <p:spPr>
          <a:xfrm>
            <a:off x="479685" y="1385227"/>
            <a:ext cx="112276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DIN Alternate" panose="020B0500000000000000" pitchFamily="34" charset="77"/>
              </a:rPr>
              <a:t>A Boni Logística é uma empresa de soluções logísticas personalizadas, que atua no território nacional e que busca a melhoria contínua de seus processos de trabalho e da competência profissional de seus colaboradores, com o objetivo de:</a:t>
            </a:r>
          </a:p>
          <a:p>
            <a:pPr algn="ctr"/>
            <a:endParaRPr lang="pt-BR" sz="2000" dirty="0">
              <a:latin typeface="DIN Alternate" panose="020B0500000000000000" pitchFamily="34" charset="77"/>
            </a:endParaRPr>
          </a:p>
          <a:p>
            <a:pPr algn="just"/>
            <a:r>
              <a:rPr lang="pt-BR" sz="2000" dirty="0">
                <a:latin typeface="DIN Alternate" panose="020B0500000000000000" pitchFamily="34" charset="77"/>
              </a:rPr>
              <a:t>- Priorizar a Qualidade dos serviços prestados;</a:t>
            </a:r>
          </a:p>
          <a:p>
            <a:pPr algn="just"/>
            <a:r>
              <a:rPr lang="pt-BR" sz="2000" dirty="0">
                <a:latin typeface="DIN Alternate" panose="020B0500000000000000" pitchFamily="34" charset="77"/>
              </a:rPr>
              <a:t>- O atendimento das necessidades e requisitos de nossos clientes;</a:t>
            </a:r>
          </a:p>
          <a:p>
            <a:pPr algn="just"/>
            <a:r>
              <a:rPr lang="pt-BR" sz="2000" dirty="0">
                <a:latin typeface="DIN Alternate" panose="020B0500000000000000" pitchFamily="34" charset="77"/>
              </a:rPr>
              <a:t>- Cumprimento de todos os requisitos legais e regulamentares aplicáveis ao negócio;</a:t>
            </a:r>
          </a:p>
          <a:p>
            <a:pPr algn="just"/>
            <a:r>
              <a:rPr lang="pt-BR" sz="2000" dirty="0">
                <a:latin typeface="DIN Alternate" panose="020B0500000000000000" pitchFamily="34" charset="77"/>
              </a:rPr>
              <a:t>- O respeito à vida e ao meio ambiente através do uso da tecnologia, práticas de prevenção de acidentes e da preservação ambiental. </a:t>
            </a:r>
          </a:p>
          <a:p>
            <a:pPr algn="just"/>
            <a:r>
              <a:rPr lang="pt-BR" sz="2000" dirty="0">
                <a:latin typeface="DIN Alternate" panose="020B0500000000000000" pitchFamily="34" charset="77"/>
              </a:rPr>
              <a:t>- Envolver todos os colaboradores e parceiros no comprometimento da execução de práticas de trabalho responsáveis, no que se refere aos aspectos de: Qualidade; Saúde do Trabalho, Segurança Patrimonial e Ocupacional e Preservação do Meio Ambiente.</a:t>
            </a:r>
          </a:p>
          <a:p>
            <a:pPr algn="ctr"/>
            <a:endParaRPr lang="pt-BR" sz="2000" dirty="0">
              <a:latin typeface="DIN Alternate" panose="020B0500000000000000" pitchFamily="34" charset="77"/>
            </a:endParaRPr>
          </a:p>
          <a:p>
            <a:pPr algn="r"/>
            <a:r>
              <a:rPr lang="pt-BR" sz="2000" b="1" dirty="0">
                <a:latin typeface="DIN Alternate" panose="020B0500000000000000" pitchFamily="34" charset="77"/>
              </a:rPr>
              <a:t>Bruno Bonifacio - Diretor de Operações</a:t>
            </a:r>
          </a:p>
          <a:p>
            <a:pPr algn="r"/>
            <a:r>
              <a:rPr lang="pt-BR" sz="2000" b="1" dirty="0">
                <a:latin typeface="DIN Alternate" panose="020B0500000000000000" pitchFamily="34" charset="77"/>
              </a:rPr>
              <a:t>Rev.000 de 05/05/2022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4DD061-9CF4-E940-94F8-57B6F581A700}"/>
              </a:ext>
            </a:extLst>
          </p:cNvPr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5084B1"/>
          </a:solidFill>
          <a:ln>
            <a:solidFill>
              <a:srgbClr val="5084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BR" dirty="0">
              <a:latin typeface="DIN Alternate" panose="020B0500000000000000" pitchFamily="34" charset="77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C80564F-19B2-0A45-9A82-6095B81168B4}"/>
              </a:ext>
            </a:extLst>
          </p:cNvPr>
          <p:cNvSpPr txBox="1">
            <a:spLocks/>
          </p:cNvSpPr>
          <p:nvPr/>
        </p:nvSpPr>
        <p:spPr>
          <a:xfrm>
            <a:off x="1798820" y="696059"/>
            <a:ext cx="8664315" cy="4616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AF272F"/>
                </a:solidFill>
                <a:latin typeface="Rogue Sans Ext Light" panose="02000503060000020004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>
                <a:latin typeface="DIN Alternate" panose="020B0500000000000000" pitchFamily="34" charset="77"/>
              </a:rPr>
              <a:t>Política do Sistema de Gestão da Qualidade</a:t>
            </a:r>
            <a:endParaRPr lang="en-BR" sz="3600" b="1" dirty="0">
              <a:latin typeface="DIN Alternate" panose="020B0500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14436344"/>
      </p:ext>
    </p:extLst>
  </p:cSld>
  <p:clrMapOvr>
    <a:masterClrMapping/>
  </p:clrMapOvr>
</p:sld>
</file>

<file path=ppt/theme/theme1.xml><?xml version="1.0" encoding="utf-8"?>
<a:theme xmlns:a="http://schemas.openxmlformats.org/drawingml/2006/main" name="Boni Logistica">
  <a:themeElements>
    <a:clrScheme name="Boni Logística">
      <a:dk1>
        <a:srgbClr val="000000"/>
      </a:dk1>
      <a:lt1>
        <a:srgbClr val="FFFFFF"/>
      </a:lt1>
      <a:dk2>
        <a:srgbClr val="000000"/>
      </a:dk2>
      <a:lt2>
        <a:srgbClr val="D2D2D2"/>
      </a:lt2>
      <a:accent1>
        <a:srgbClr val="5F5F5F"/>
      </a:accent1>
      <a:accent2>
        <a:srgbClr val="F4364C"/>
      </a:accent2>
      <a:accent3>
        <a:srgbClr val="A5A5A5"/>
      </a:accent3>
      <a:accent4>
        <a:srgbClr val="EED702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ni Logistica" id="{6A08ABB0-D92B-1848-92A7-216DE498A316}" vid="{A38C482C-9863-1B48-B1F9-C035C4486B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Boni Logistica</Template>
  <TotalTime>5550</TotalTime>
  <Words>156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DIN Alternate</vt:lpstr>
      <vt:lpstr>Rogue Sans Ext Light</vt:lpstr>
      <vt:lpstr>Boni Logistica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Rafael Bonifacio</dc:creator>
  <cp:lastModifiedBy>Ariane Valiante</cp:lastModifiedBy>
  <cp:revision>12</cp:revision>
  <dcterms:created xsi:type="dcterms:W3CDTF">2020-07-07T17:57:27Z</dcterms:created>
  <dcterms:modified xsi:type="dcterms:W3CDTF">2022-05-05T19:48:52Z</dcterms:modified>
</cp:coreProperties>
</file>